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8"/>
  </p:notesMasterIdLst>
  <p:handoutMasterIdLst>
    <p:handoutMasterId r:id="rId89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13" r:id="rId83"/>
    <p:sldId id="414" r:id="rId84"/>
    <p:sldId id="417" r:id="rId85"/>
    <p:sldId id="425" r:id="rId86"/>
    <p:sldId id="426" r:id="rId87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77" y="6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18091</TotalTime>
  <Words>5121</Words>
  <Application>Microsoft Office PowerPoint</Application>
  <PresentationFormat>On-screen Show (4:3)</PresentationFormat>
  <Paragraphs>675</Paragraphs>
  <Slides>86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Ari Zaravelis</cp:lastModifiedBy>
  <cp:revision>281</cp:revision>
  <cp:lastPrinted>2013-09-10T17:57:57Z</cp:lastPrinted>
  <dcterms:created xsi:type="dcterms:W3CDTF">2011-01-13T23:43:38Z</dcterms:created>
  <dcterms:modified xsi:type="dcterms:W3CDTF">2021-05-10T23:59:52Z</dcterms:modified>
</cp:coreProperties>
</file>